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17" r:id="rId2"/>
    <p:sldId id="324" r:id="rId3"/>
    <p:sldId id="325" r:id="rId4"/>
    <p:sldId id="339" r:id="rId5"/>
    <p:sldId id="334" r:id="rId6"/>
    <p:sldId id="335" r:id="rId7"/>
    <p:sldId id="336" r:id="rId8"/>
    <p:sldId id="338" r:id="rId9"/>
    <p:sldId id="337" r:id="rId10"/>
    <p:sldId id="331" r:id="rId11"/>
    <p:sldId id="332" r:id="rId12"/>
    <p:sldId id="340" r:id="rId13"/>
    <p:sldId id="319" r:id="rId14"/>
    <p:sldId id="323" r:id="rId15"/>
    <p:sldId id="320" r:id="rId16"/>
    <p:sldId id="321" r:id="rId17"/>
    <p:sldId id="328" r:id="rId18"/>
    <p:sldId id="329" r:id="rId19"/>
    <p:sldId id="333" r:id="rId20"/>
    <p:sldId id="326" r:id="rId21"/>
    <p:sldId id="327" r:id="rId22"/>
    <p:sldId id="318" r:id="rId23"/>
    <p:sldId id="322" r:id="rId24"/>
    <p:sldId id="283" r:id="rId25"/>
    <p:sldId id="299" r:id="rId26"/>
    <p:sldId id="289" r:id="rId27"/>
    <p:sldId id="286" r:id="rId28"/>
    <p:sldId id="287" r:id="rId29"/>
    <p:sldId id="288" r:id="rId30"/>
    <p:sldId id="290" r:id="rId31"/>
    <p:sldId id="291" r:id="rId32"/>
    <p:sldId id="292" r:id="rId33"/>
    <p:sldId id="284" r:id="rId34"/>
    <p:sldId id="300" r:id="rId35"/>
    <p:sldId id="301" r:id="rId36"/>
    <p:sldId id="302" r:id="rId37"/>
    <p:sldId id="303" r:id="rId38"/>
    <p:sldId id="306" r:id="rId39"/>
    <p:sldId id="304" r:id="rId40"/>
    <p:sldId id="305" r:id="rId41"/>
    <p:sldId id="307" r:id="rId42"/>
    <p:sldId id="308" r:id="rId43"/>
    <p:sldId id="296" r:id="rId44"/>
    <p:sldId id="297" r:id="rId45"/>
    <p:sldId id="310" r:id="rId46"/>
    <p:sldId id="311" r:id="rId47"/>
    <p:sldId id="312" r:id="rId48"/>
    <p:sldId id="298" r:id="rId49"/>
    <p:sldId id="314" r:id="rId50"/>
    <p:sldId id="315" r:id="rId51"/>
    <p:sldId id="316" r:id="rId52"/>
    <p:sldId id="309" r:id="rId53"/>
    <p:sldId id="294" r:id="rId54"/>
    <p:sldId id="293" r:id="rId55"/>
    <p:sldId id="313" r:id="rId56"/>
    <p:sldId id="295" r:id="rId57"/>
    <p:sldId id="256" r:id="rId58"/>
    <p:sldId id="257" r:id="rId59"/>
    <p:sldId id="274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6" r:id="rId68"/>
    <p:sldId id="275" r:id="rId69"/>
    <p:sldId id="268" r:id="rId70"/>
    <p:sldId id="267" r:id="rId71"/>
    <p:sldId id="269" r:id="rId72"/>
    <p:sldId id="270" r:id="rId73"/>
    <p:sldId id="265" r:id="rId74"/>
    <p:sldId id="273" r:id="rId75"/>
    <p:sldId id="271" r:id="rId76"/>
    <p:sldId id="272" r:id="rId77"/>
    <p:sldId id="282" r:id="rId78"/>
    <p:sldId id="277" r:id="rId79"/>
    <p:sldId id="279" r:id="rId80"/>
    <p:sldId id="281" r:id="rId8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24"/>
            <p14:sldId id="325"/>
            <p14:sldId id="339"/>
            <p14:sldId id="334"/>
            <p14:sldId id="335"/>
            <p14:sldId id="336"/>
            <p14:sldId id="338"/>
            <p14:sldId id="337"/>
            <p14:sldId id="331"/>
            <p14:sldId id="332"/>
            <p14:sldId id="340"/>
            <p14:sldId id="319"/>
            <p14:sldId id="323"/>
            <p14:sldId id="320"/>
            <p14:sldId id="321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3495" dt="2019-06-30T20:04:19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02" autoAdjust="0"/>
  </p:normalViewPr>
  <p:slideViewPr>
    <p:cSldViewPr snapToGrid="0">
      <p:cViewPr varScale="1">
        <p:scale>
          <a:sx n="89" d="100"/>
          <a:sy n="89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mod addSld delSld modSld sldOrd modSection">
      <pc:chgData name="Davor Josipovic" userId="c5beaa7c1ac2955a" providerId="LiveId" clId="{AA192CAC-6486-4EDF-A55B-BD09A2B748C1}" dt="2019-06-30T20:04:19.029" v="3478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 del">
        <pc:chgData name="Davor Josipovic" userId="c5beaa7c1ac2955a" providerId="LiveId" clId="{AA192CAC-6486-4EDF-A55B-BD09A2B748C1}" dt="2019-06-30T19:52:25.313" v="3115" actId="2696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modSp add del">
        <pc:chgData name="Davor Josipovic" userId="c5beaa7c1ac2955a" providerId="LiveId" clId="{AA192CAC-6486-4EDF-A55B-BD09A2B748C1}" dt="2019-06-30T19:52:25.323" v="3116" actId="2696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6-30T18:30:11.648" v="2990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6-30T18:30:11.648" v="2990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del">
        <pc:chgData name="Davor Josipovic" userId="c5beaa7c1ac2955a" providerId="LiveId" clId="{AA192CAC-6486-4EDF-A55B-BD09A2B748C1}" dt="2019-06-30T19:57:49.988" v="3170" actId="2696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 ord">
        <pc:chgData name="Davor Josipovic" userId="c5beaa7c1ac2955a" providerId="LiveId" clId="{AA192CAC-6486-4EDF-A55B-BD09A2B748C1}" dt="2019-06-30T19:56:11.769" v="3169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30T18:11:11.347" v="2947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">
        <pc:chgData name="Davor Josipovic" userId="c5beaa7c1ac2955a" providerId="LiveId" clId="{AA192CAC-6486-4EDF-A55B-BD09A2B748C1}" dt="2019-06-30T19:55:59.572" v="3168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6-30T19:21:17.643" v="3083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 add">
        <pc:chgData name="Davor Josipovic" userId="c5beaa7c1ac2955a" providerId="LiveId" clId="{AA192CAC-6486-4EDF-A55B-BD09A2B748C1}" dt="2019-06-30T19:25:27.716" v="3101"/>
        <pc:sldMkLst>
          <pc:docMk/>
          <pc:sldMk cId="1059760944" sldId="335"/>
        </pc:sldMkLst>
        <pc:spChg chg="add del mod">
          <ac:chgData name="Davor Josipovic" userId="c5beaa7c1ac2955a" providerId="LiveId" clId="{AA192CAC-6486-4EDF-A55B-BD09A2B748C1}" dt="2019-06-30T19:25:27.716" v="3101"/>
          <ac:spMkLst>
            <pc:docMk/>
            <pc:sldMk cId="1059760944" sldId="335"/>
            <ac:spMk id="5" creationId="{9F21AB9C-B1B3-4ADE-9620-1B3AF5D13259}"/>
          </ac:spMkLst>
        </pc:spChg>
        <pc:picChg chg="del">
          <ac:chgData name="Davor Josipovic" userId="c5beaa7c1ac2955a" providerId="LiveId" clId="{AA192CAC-6486-4EDF-A55B-BD09A2B748C1}" dt="2019-06-30T19:24:07.485" v="3100" actId="478"/>
          <ac:picMkLst>
            <pc:docMk/>
            <pc:sldMk cId="1059760944" sldId="335"/>
            <ac:picMk id="4" creationId="{EA5F81B4-DF92-4272-B5CE-0C24847B8275}"/>
          </ac:picMkLst>
        </pc:picChg>
        <pc:picChg chg="add mod">
          <ac:chgData name="Davor Josipovic" userId="c5beaa7c1ac2955a" providerId="LiveId" clId="{AA192CAC-6486-4EDF-A55B-BD09A2B748C1}" dt="2019-06-30T19:25:27.716" v="3101"/>
          <ac:picMkLst>
            <pc:docMk/>
            <pc:sldMk cId="1059760944" sldId="335"/>
            <ac:picMk id="6" creationId="{BC4CB58B-6797-4B38-BB00-0C61AEB4327B}"/>
          </ac:picMkLst>
        </pc:picChg>
      </pc:sldChg>
      <pc:sldChg chg="addSp delSp modSp add mod setBg">
        <pc:chgData name="Davor Josipovic" userId="c5beaa7c1ac2955a" providerId="LiveId" clId="{AA192CAC-6486-4EDF-A55B-BD09A2B748C1}" dt="2019-06-30T19:46:26.997" v="3111" actId="26606"/>
        <pc:sldMkLst>
          <pc:docMk/>
          <pc:sldMk cId="1877123970" sldId="336"/>
        </pc:sldMkLst>
        <pc:spChg chg="mod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2" creationId="{DF5B0977-EA14-4F5E-A56E-D047F129EAC3}"/>
          </ac:spMkLst>
        </pc:spChg>
        <pc:spChg chg="add del mod">
          <ac:chgData name="Davor Josipovic" userId="c5beaa7c1ac2955a" providerId="LiveId" clId="{AA192CAC-6486-4EDF-A55B-BD09A2B748C1}" dt="2019-06-30T19:26:28.227" v="3104"/>
          <ac:spMkLst>
            <pc:docMk/>
            <pc:sldMk cId="1877123970" sldId="336"/>
            <ac:spMk id="4" creationId="{588B8611-9E3A-4B83-9F32-5901B4E21B73}"/>
          </ac:spMkLst>
        </pc:spChg>
        <pc:spChg chg="add del mod">
          <ac:chgData name="Davor Josipovic" userId="c5beaa7c1ac2955a" providerId="LiveId" clId="{AA192CAC-6486-4EDF-A55B-BD09A2B748C1}" dt="2019-06-30T19:46:23.006" v="3109"/>
          <ac:spMkLst>
            <pc:docMk/>
            <pc:sldMk cId="1877123970" sldId="336"/>
            <ac:spMk id="8" creationId="{FEAD9501-E4D2-4670-8819-E72D3614EA6A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4" creationId="{D4CA2A9C-9755-4B89-9BFB-32AC8AA2FD6D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7" creationId="{42A5316D-ED2F-4F89-B4B4-8D9240B1A348}"/>
          </ac:spMkLst>
        </pc:spChg>
        <pc:picChg chg="add del mod">
          <ac:chgData name="Davor Josipovic" userId="c5beaa7c1ac2955a" providerId="LiveId" clId="{AA192CAC-6486-4EDF-A55B-BD09A2B748C1}" dt="2019-06-30T19:46:21.503" v="3108" actId="478"/>
          <ac:picMkLst>
            <pc:docMk/>
            <pc:sldMk cId="1877123970" sldId="336"/>
            <ac:picMk id="5" creationId="{3C609F17-0E9A-463B-AC57-2B2EC7856FA5}"/>
          </ac:picMkLst>
        </pc:picChg>
        <pc:picChg chg="del">
          <ac:chgData name="Davor Josipovic" userId="c5beaa7c1ac2955a" providerId="LiveId" clId="{AA192CAC-6486-4EDF-A55B-BD09A2B748C1}" dt="2019-06-30T19:26:25.211" v="3103" actId="478"/>
          <ac:picMkLst>
            <pc:docMk/>
            <pc:sldMk cId="1877123970" sldId="336"/>
            <ac:picMk id="6" creationId="{BC4CB58B-6797-4B38-BB00-0C61AEB4327B}"/>
          </ac:picMkLst>
        </pc:picChg>
        <pc:picChg chg="add del mod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9" creationId="{55F11371-C1A5-4ECA-A991-46AB4CAAEBCC}"/>
          </ac:picMkLst>
        </pc:picChg>
        <pc:picChg chg="add del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12" creationId="{55F11371-C1A5-4ECA-A991-46AB4CAAEBCC}"/>
          </ac:picMkLst>
        </pc:picChg>
      </pc:sldChg>
      <pc:sldChg chg="add">
        <pc:chgData name="Davor Josipovic" userId="c5beaa7c1ac2955a" providerId="LiveId" clId="{AA192CAC-6486-4EDF-A55B-BD09A2B748C1}" dt="2019-06-30T19:46:19.132" v="3107"/>
        <pc:sldMkLst>
          <pc:docMk/>
          <pc:sldMk cId="798983849" sldId="337"/>
        </pc:sldMkLst>
      </pc:sldChg>
      <pc:sldChg chg="add del">
        <pc:chgData name="Davor Josipovic" userId="c5beaa7c1ac2955a" providerId="LiveId" clId="{AA192CAC-6486-4EDF-A55B-BD09A2B748C1}" dt="2019-06-30T19:46:17.209" v="3106"/>
        <pc:sldMkLst>
          <pc:docMk/>
          <pc:sldMk cId="4146110306" sldId="337"/>
        </pc:sldMkLst>
      </pc:sldChg>
      <pc:sldChg chg="addSp delSp modSp add">
        <pc:chgData name="Davor Josipovic" userId="c5beaa7c1ac2955a" providerId="LiveId" clId="{AA192CAC-6486-4EDF-A55B-BD09A2B748C1}" dt="2019-06-30T19:48:51.372" v="3114"/>
        <pc:sldMkLst>
          <pc:docMk/>
          <pc:sldMk cId="930362409" sldId="338"/>
        </pc:sldMkLst>
        <pc:spChg chg="add del mod">
          <ac:chgData name="Davor Josipovic" userId="c5beaa7c1ac2955a" providerId="LiveId" clId="{AA192CAC-6486-4EDF-A55B-BD09A2B748C1}" dt="2019-06-30T19:48:51.372" v="3114"/>
          <ac:spMkLst>
            <pc:docMk/>
            <pc:sldMk cId="930362409" sldId="338"/>
            <ac:spMk id="4" creationId="{C4DBD90B-07A6-48F7-9001-DF1F1BD17E35}"/>
          </ac:spMkLst>
        </pc:spChg>
        <pc:picChg chg="add mod">
          <ac:chgData name="Davor Josipovic" userId="c5beaa7c1ac2955a" providerId="LiveId" clId="{AA192CAC-6486-4EDF-A55B-BD09A2B748C1}" dt="2019-06-30T19:48:51.372" v="3114"/>
          <ac:picMkLst>
            <pc:docMk/>
            <pc:sldMk cId="930362409" sldId="338"/>
            <ac:picMk id="5" creationId="{E1BBBDDD-AD40-430D-BCE2-9CA4BF10AA5E}"/>
          </ac:picMkLst>
        </pc:picChg>
        <pc:picChg chg="del">
          <ac:chgData name="Davor Josipovic" userId="c5beaa7c1ac2955a" providerId="LiveId" clId="{AA192CAC-6486-4EDF-A55B-BD09A2B748C1}" dt="2019-06-30T19:48:49.922" v="3113" actId="478"/>
          <ac:picMkLst>
            <pc:docMk/>
            <pc:sldMk cId="930362409" sldId="338"/>
            <ac:picMk id="9" creationId="{55F11371-C1A5-4ECA-A991-46AB4CAAEBCC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.xls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dirty="0"/>
              <a:t>Can make sure that timestamp is always available.</a:t>
            </a:r>
          </a:p>
          <a:p>
            <a:pPr lvl="1"/>
            <a:r>
              <a:rPr lang="en-US" dirty="0"/>
              <a:t>Other parties?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>
                <a:latin typeface="Consolas" panose="020B0609020204030204" pitchFamily="49" charset="0"/>
                <a:sym typeface="Wingdings" panose="05000000000000000000" pitchFamily="2" charset="2"/>
              </a:rPr>
              <a:t>ts)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mean changes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clean data</a:t>
            </a:r>
          </a:p>
          <a:p>
            <a:pPr lvl="1"/>
            <a:r>
              <a:rPr lang="en-US" b="1" dirty="0"/>
              <a:t>Document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Relatively fast: 5 </a:t>
            </a:r>
            <a:r>
              <a:rPr lang="en-US"/>
              <a:t>min average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0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3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62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1507</Words>
  <Application>Microsoft Office PowerPoint</Application>
  <PresentationFormat>Widescreen</PresentationFormat>
  <Paragraphs>321</Paragraphs>
  <Slides>80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strucchange package</vt:lpstr>
      <vt:lpstr>Strucchange package</vt:lpstr>
      <vt:lpstr>Strucchange package</vt:lpstr>
      <vt:lpstr>Level shift?</vt:lpstr>
      <vt:lpstr>Level shift?</vt:lpstr>
      <vt:lpstr>Level shift?</vt:lpstr>
      <vt:lpstr>Level shift?</vt:lpstr>
      <vt:lpstr>Level shift?</vt:lpstr>
      <vt:lpstr>tsoutliers package</vt:lpstr>
      <vt:lpstr>tsoutliers package</vt:lpstr>
      <vt:lpstr>Rank based level shift detection</vt:lpstr>
      <vt:lpstr>Timestamps</vt:lpstr>
      <vt:lpstr>Importance</vt:lpstr>
      <vt:lpstr>Timestamps: varying time-difference between observations (BAOL068X_180816.csv)</vt:lpstr>
      <vt:lpstr>Timestamps: varying time-difference between observations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2019-06-30T20:04:24Z</dcterms:modified>
</cp:coreProperties>
</file>